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22F370-F907-49B7-A282-0249AAC2D7D2}" type="datetimeFigureOut">
              <a:rPr lang="en-US" smtClean="0"/>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2F370-F907-49B7-A282-0249AAC2D7D2}" type="datetimeFigureOut">
              <a:rPr lang="en-US" smtClean="0"/>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2F370-F907-49B7-A282-0249AAC2D7D2}" type="datetimeFigureOut">
              <a:rPr lang="en-US" smtClean="0"/>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22F370-F907-49B7-A282-0249AAC2D7D2}" type="datetimeFigureOut">
              <a:rPr lang="en-US" smtClean="0"/>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2F370-F907-49B7-A282-0249AAC2D7D2}" type="datetimeFigureOut">
              <a:rPr lang="en-US" smtClean="0"/>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22F370-F907-49B7-A282-0249AAC2D7D2}" type="datetimeFigureOut">
              <a:rPr lang="en-US" smtClean="0"/>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22F370-F907-49B7-A282-0249AAC2D7D2}" type="datetimeFigureOut">
              <a:rPr lang="en-US" smtClean="0"/>
              <a:t>9/20/2011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22F370-F907-49B7-A282-0249AAC2D7D2}" type="datetimeFigureOut">
              <a:rPr lang="en-US" smtClean="0"/>
              <a:t>9/20/2011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2F370-F907-49B7-A282-0249AAC2D7D2}" type="datetimeFigureOut">
              <a:rPr lang="en-US" smtClean="0"/>
              <a:t>9/20/2011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2F370-F907-49B7-A282-0249AAC2D7D2}" type="datetimeFigureOut">
              <a:rPr lang="en-US" smtClean="0"/>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2F370-F907-49B7-A282-0249AAC2D7D2}" type="datetimeFigureOut">
              <a:rPr lang="en-US" smtClean="0"/>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EDC86-6014-4CB8-ACDF-B7F315EB34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2F370-F907-49B7-A282-0249AAC2D7D2}" type="datetimeFigureOut">
              <a:rPr lang="en-US" smtClean="0"/>
              <a:t>9/20/2011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EDC86-6014-4CB8-ACDF-B7F315EB34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lectrode.jpg"/>
          <p:cNvPicPr>
            <a:picLocks noChangeAspect="1"/>
          </p:cNvPicPr>
          <p:nvPr/>
        </p:nvPicPr>
        <p:blipFill>
          <a:blip r:embed="rId2" cstate="print"/>
          <a:stretch>
            <a:fillRect/>
          </a:stretch>
        </p:blipFill>
        <p:spPr>
          <a:xfrm>
            <a:off x="990600" y="1143000"/>
            <a:ext cx="2506382" cy="4191000"/>
          </a:xfrm>
          <a:prstGeom prst="rect">
            <a:avLst/>
          </a:prstGeom>
        </p:spPr>
      </p:pic>
      <p:sp>
        <p:nvSpPr>
          <p:cNvPr id="5" name="TextBox 4"/>
          <p:cNvSpPr txBox="1"/>
          <p:nvPr/>
        </p:nvSpPr>
        <p:spPr>
          <a:xfrm>
            <a:off x="4114800" y="990600"/>
            <a:ext cx="3810000" cy="4524315"/>
          </a:xfrm>
          <a:prstGeom prst="rect">
            <a:avLst/>
          </a:prstGeom>
          <a:noFill/>
        </p:spPr>
        <p:txBody>
          <a:bodyPr wrap="square" rtlCol="0">
            <a:spAutoFit/>
          </a:bodyPr>
          <a:lstStyle/>
          <a:p>
            <a:pPr algn="ctr"/>
            <a:r>
              <a:rPr lang="en-US" dirty="0" smtClean="0"/>
              <a:t>New Cell Cord Connections</a:t>
            </a:r>
          </a:p>
          <a:p>
            <a:pPr algn="ctr"/>
            <a:endParaRPr lang="en-US" dirty="0"/>
          </a:p>
          <a:p>
            <a:r>
              <a:rPr lang="en-US" dirty="0" smtClean="0"/>
              <a:t>Please note that you have been provided with a new Cell Cord that has three separate connections rather than one cell plug.</a:t>
            </a:r>
          </a:p>
          <a:p>
            <a:endParaRPr lang="en-US" dirty="0"/>
          </a:p>
          <a:p>
            <a:r>
              <a:rPr lang="en-US" dirty="0" smtClean="0"/>
              <a:t>The connectors must be connected as follows:</a:t>
            </a:r>
          </a:p>
          <a:p>
            <a:endParaRPr lang="en-US" dirty="0"/>
          </a:p>
          <a:p>
            <a:r>
              <a:rPr lang="en-US" dirty="0" smtClean="0"/>
              <a:t>Starting at the top of the cell (cell head notch on top) place the red connector on the top terminal bolt.  Place the blue connector on the middle terminal bolt and place the black connector on the bottom terminal bolt.</a:t>
            </a:r>
            <a:endParaRPr lang="en-US" dirty="0"/>
          </a:p>
        </p:txBody>
      </p:sp>
      <p:sp>
        <p:nvSpPr>
          <p:cNvPr id="13" name="TextBox 12"/>
          <p:cNvSpPr txBox="1"/>
          <p:nvPr/>
        </p:nvSpPr>
        <p:spPr>
          <a:xfrm>
            <a:off x="3048000" y="2438400"/>
            <a:ext cx="533400" cy="307777"/>
          </a:xfrm>
          <a:prstGeom prst="rect">
            <a:avLst/>
          </a:prstGeom>
          <a:noFill/>
        </p:spPr>
        <p:txBody>
          <a:bodyPr wrap="square" rtlCol="0">
            <a:spAutoFit/>
          </a:bodyPr>
          <a:lstStyle/>
          <a:p>
            <a:r>
              <a:rPr lang="en-US" sz="1400" dirty="0" smtClean="0">
                <a:solidFill>
                  <a:schemeClr val="bg1"/>
                </a:solidFill>
              </a:rPr>
              <a:t>Red</a:t>
            </a:r>
            <a:endParaRPr lang="en-US" sz="1400" dirty="0">
              <a:solidFill>
                <a:schemeClr val="bg1"/>
              </a:solidFill>
            </a:endParaRPr>
          </a:p>
        </p:txBody>
      </p:sp>
      <p:sp>
        <p:nvSpPr>
          <p:cNvPr id="14" name="TextBox 13"/>
          <p:cNvSpPr txBox="1"/>
          <p:nvPr/>
        </p:nvSpPr>
        <p:spPr>
          <a:xfrm>
            <a:off x="3048000" y="3048000"/>
            <a:ext cx="533400" cy="307777"/>
          </a:xfrm>
          <a:prstGeom prst="rect">
            <a:avLst/>
          </a:prstGeom>
          <a:noFill/>
        </p:spPr>
        <p:txBody>
          <a:bodyPr wrap="square" rtlCol="0">
            <a:spAutoFit/>
          </a:bodyPr>
          <a:lstStyle/>
          <a:p>
            <a:r>
              <a:rPr lang="en-US" sz="1400" dirty="0" smtClean="0">
                <a:solidFill>
                  <a:schemeClr val="bg1"/>
                </a:solidFill>
              </a:rPr>
              <a:t>Blue</a:t>
            </a:r>
            <a:endParaRPr lang="en-US" sz="1400" dirty="0">
              <a:solidFill>
                <a:schemeClr val="bg1"/>
              </a:solidFill>
            </a:endParaRPr>
          </a:p>
        </p:txBody>
      </p:sp>
      <p:sp>
        <p:nvSpPr>
          <p:cNvPr id="15" name="TextBox 14"/>
          <p:cNvSpPr txBox="1"/>
          <p:nvPr/>
        </p:nvSpPr>
        <p:spPr>
          <a:xfrm>
            <a:off x="2743200" y="3962400"/>
            <a:ext cx="685800" cy="304800"/>
          </a:xfrm>
          <a:prstGeom prst="rect">
            <a:avLst/>
          </a:prstGeom>
          <a:noFill/>
        </p:spPr>
        <p:txBody>
          <a:bodyPr wrap="square" rtlCol="0">
            <a:spAutoFit/>
          </a:bodyPr>
          <a:lstStyle/>
          <a:p>
            <a:r>
              <a:rPr lang="en-US" sz="1400" dirty="0" smtClean="0">
                <a:solidFill>
                  <a:schemeClr val="bg1"/>
                </a:solidFill>
              </a:rPr>
              <a:t>Black</a:t>
            </a:r>
            <a:endParaRPr lang="en-US" sz="1400" dirty="0">
              <a:solidFill>
                <a:schemeClr val="bg1"/>
              </a:solidFill>
            </a:endParaRPr>
          </a:p>
        </p:txBody>
      </p:sp>
      <p:cxnSp>
        <p:nvCxnSpPr>
          <p:cNvPr id="17" name="Straight Arrow Connector 16"/>
          <p:cNvCxnSpPr/>
          <p:nvPr/>
        </p:nvCxnSpPr>
        <p:spPr>
          <a:xfrm>
            <a:off x="1219200" y="1828800"/>
            <a:ext cx="838200" cy="609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66800" y="1600200"/>
            <a:ext cx="762000" cy="307777"/>
          </a:xfrm>
          <a:prstGeom prst="rect">
            <a:avLst/>
          </a:prstGeom>
          <a:noFill/>
        </p:spPr>
        <p:txBody>
          <a:bodyPr wrap="square" rtlCol="0">
            <a:spAutoFit/>
          </a:bodyPr>
          <a:lstStyle/>
          <a:p>
            <a:r>
              <a:rPr lang="en-US" sz="1400" dirty="0" smtClean="0">
                <a:solidFill>
                  <a:schemeClr val="bg1"/>
                </a:solidFill>
              </a:rPr>
              <a:t>Notch</a:t>
            </a:r>
            <a:endParaRPr lang="en-US" sz="1400" dirty="0">
              <a:solidFill>
                <a:schemeClr val="bg1"/>
              </a:solidFill>
            </a:endParaRPr>
          </a:p>
        </p:txBody>
      </p:sp>
      <p:cxnSp>
        <p:nvCxnSpPr>
          <p:cNvPr id="23" name="Straight Arrow Connector 22"/>
          <p:cNvCxnSpPr>
            <a:stCxn id="13" idx="1"/>
          </p:cNvCxnSpPr>
          <p:nvPr/>
        </p:nvCxnSpPr>
        <p:spPr>
          <a:xfrm flipH="1">
            <a:off x="2209800" y="2592289"/>
            <a:ext cx="838200" cy="303311"/>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286000" y="3352800"/>
            <a:ext cx="914400" cy="1"/>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2286000" y="3733800"/>
            <a:ext cx="762000" cy="228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83</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Betsy</dc:creator>
  <cp:lastModifiedBy>Sam</cp:lastModifiedBy>
  <cp:revision>2</cp:revision>
  <dcterms:created xsi:type="dcterms:W3CDTF">2011-09-20T14:48:30Z</dcterms:created>
  <dcterms:modified xsi:type="dcterms:W3CDTF">2011-09-20T18:41:40Z</dcterms:modified>
</cp:coreProperties>
</file>